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hangaraj Mukara Dhakshinamoorthy" initials="TMD" lastIdx="1" clrIdx="0">
    <p:extLst>
      <p:ext uri="{19B8F6BF-5375-455C-9EA6-DF929625EA0E}">
        <p15:presenceInfo xmlns:p15="http://schemas.microsoft.com/office/powerpoint/2012/main" userId="ee472a88dc2f591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734E-D8E5-40DF-A9F5-5AA590622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079E44-4A36-4B9D-9B8C-13593054AE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C862A-C380-4D4A-BC8B-DA035FF4E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E72EEE-9C8F-4B10-A378-64D156EB3A7D}" type="datetime8">
              <a:rPr lang="de-DE" smtClean="0"/>
              <a:t>29.05.2018 11:25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A498D-D51D-4077-B3A9-84BE07C6E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Thangaraj Mukara Dhakshinamoorthy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660FF-62FC-476F-A35B-E0ED45223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6C46C-78ED-4645-A305-B8F0068442E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7031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870DC9-88DC-4BBA-AE95-97B902BAB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6831C-8525-4C86-9587-385228EF3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075A3-30D7-47DC-87EE-B4A99637A6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83428-1FC2-4122-9533-0C695CBF7147}" type="datetime8">
              <a:rPr lang="de-DE" smtClean="0"/>
              <a:t>29.05.2018 11:25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EB9E61-1A1C-4233-B65E-061ED8D6B0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Thangaraj Mukara Dhakshinamoorthy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9995A-0FFB-4525-9753-798241342C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66C46C-78ED-4645-A305-B8F0068442E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1399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1A7019-94EF-4030-BB90-F7A169E91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715" y="0"/>
            <a:ext cx="5878286" cy="164592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099B9F5-F312-4929-BE16-2C6995BE3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395" y="0"/>
            <a:ext cx="11978640" cy="1645920"/>
          </a:xfrm>
        </p:spPr>
        <p:txBody>
          <a:bodyPr>
            <a:normAutofit/>
          </a:bodyPr>
          <a:lstStyle/>
          <a:p>
            <a:r>
              <a:rPr lang="en-DE" sz="3600" b="1">
                <a:latin typeface="Arial Black" panose="020B0A04020102020204" pitchFamily="34" charset="0"/>
              </a:rPr>
              <a:t>SPRINT 3</a:t>
            </a:r>
            <a:endParaRPr lang="de-DE" sz="3600" b="1">
              <a:latin typeface="Arial Black" panose="020B0A0402010202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E7E875E-FCC8-4852-8E6B-2E660EB3C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" y="1645920"/>
            <a:ext cx="11445240" cy="4710429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Suggested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s_Servos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Robot Arm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ixed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gripper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G90 cop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g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robot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Looked for potentiometer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 (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Fixed the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o-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Fire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x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d (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Ran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i_MQT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Also, ran BME280 Arduino Program and visualized in Ser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f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 &amp;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 (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orrections welcome)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Currently interpretating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 order to merge it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 wifi_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 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B713E3A-E194-45A7-AC25-9ED62236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E6C8-0746-4181-9D1A-630528BE7E3A}" type="datetime8">
              <a:rPr lang="de-DE" smtClean="0"/>
              <a:t>29.05.2018 11:25</a:t>
            </a:fld>
            <a:endParaRPr lang="de-DE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C55DD6-1F2C-42EF-BE4C-60163FF40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Thangaraj Mukara Dhakshinamoorthy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0FEF9-4C9F-4DC2-B3B7-BB273E8CF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6C46C-78ED-4645-A305-B8F0068442E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6871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1A7019-94EF-4030-BB90-F7A169E91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3715" y="0"/>
            <a:ext cx="5878286" cy="1645920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2099B9F5-F312-4929-BE16-2C6995BE3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4395" y="0"/>
            <a:ext cx="11978640" cy="1645920"/>
          </a:xfrm>
        </p:spPr>
        <p:txBody>
          <a:bodyPr>
            <a:normAutofit/>
          </a:bodyPr>
          <a:lstStyle/>
          <a:p>
            <a:r>
              <a:rPr lang="en-DE" sz="3600" b="1">
                <a:latin typeface="Arial Black" panose="020B0A04020102020204" pitchFamily="34" charset="0"/>
              </a:rPr>
              <a:t>SPRINT 3</a:t>
            </a:r>
            <a:endParaRPr lang="de-DE" sz="3600" b="1">
              <a:latin typeface="Arial Black" panose="020B0A0402010202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E7E875E-FCC8-4852-8E6B-2E660EB3C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" y="1645920"/>
            <a:ext cx="11445240" cy="4710429"/>
          </a:xfrm>
        </p:spPr>
        <p:txBody>
          <a:bodyPr>
            <a:normAutofit/>
          </a:bodyPr>
          <a:lstStyle/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x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d: &gt; 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# /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t.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s-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t 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 b="1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DE" b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  <a:p>
            <a:pPr algn="l"/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akes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f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y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t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Se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v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G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mb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d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w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e:</a:t>
            </a:r>
          </a:p>
          <a:p>
            <a:pPr algn="l"/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d &amp; 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de-DE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red part are in</a:t>
            </a:r>
          </a:p>
          <a:p>
            <a:pPr algn="l"/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 (next slide)</a:t>
            </a:r>
          </a:p>
          <a:p>
            <a:pPr algn="l"/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B713E3A-E194-45A7-AC25-9ED62236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AE6C8-0746-4181-9D1A-630528BE7E3A}" type="datetime8">
              <a:rPr lang="de-DE" smtClean="0"/>
              <a:t>29.05.2018 11:25</a:t>
            </a:fld>
            <a:endParaRPr lang="de-DE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C55DD6-1F2C-42EF-BE4C-60163FF40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Thangaraj Mukara Dhakshinamoorthy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0FEF9-4C9F-4DC2-B3B7-BB273E8CF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66C46C-78ED-4645-A305-B8F0068442E8}" type="slidenum">
              <a:rPr lang="de-DE" smtClean="0"/>
              <a:t>2</a:t>
            </a:fld>
            <a:endParaRPr lang="de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8CB564F-FEFF-4DEB-90E4-BBFA60B6B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161" y="2490206"/>
            <a:ext cx="5262136" cy="3731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241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B7EB729-13BA-489C-91A6-1AF6CFC212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3" r="15794" b="-2"/>
          <a:stretch/>
        </p:blipFill>
        <p:spPr>
          <a:xfrm rot="5400000">
            <a:off x="7935021" y="319604"/>
            <a:ext cx="3930978" cy="37947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891AF1-035C-445D-BFAB-129554EFA8E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307" b="-2"/>
          <a:stretch/>
        </p:blipFill>
        <p:spPr>
          <a:xfrm rot="16200000">
            <a:off x="3970491" y="279387"/>
            <a:ext cx="3930978" cy="37947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C517C70-A96C-433A-8F03-F6459D4F7F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61" r="13945" b="-2"/>
          <a:stretch/>
        </p:blipFill>
        <p:spPr>
          <a:xfrm rot="5400000">
            <a:off x="90846" y="279387"/>
            <a:ext cx="3930978" cy="3794760"/>
          </a:xfrm>
          <a:prstGeom prst="rect">
            <a:avLst/>
          </a:prstGeom>
        </p:spPr>
      </p:pic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60188E89-AF78-40F6-B787-E9BD9C6256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>
            <a:solidFill>
              <a:srgbClr val="B7AB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5">
            <a:extLst>
              <a:ext uri="{FF2B5EF4-FFF2-40B4-BE49-F238E27FC236}">
                <a16:creationId xmlns:a16="http://schemas.microsoft.com/office/drawing/2014/main" id="{2099B9F5-F312-4929-BE16-2C6995BE3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996" y="4582858"/>
            <a:ext cx="10906008" cy="1115415"/>
          </a:xfrm>
        </p:spPr>
        <p:txBody>
          <a:bodyPr>
            <a:normAutofit/>
          </a:bodyPr>
          <a:lstStyle/>
          <a:p>
            <a:r>
              <a:rPr lang="en-DE" b="1">
                <a:latin typeface="Arial Black" panose="020B0A04020102020204" pitchFamily="34" charset="0"/>
              </a:rPr>
              <a:t>SPRINT 3</a:t>
            </a:r>
            <a:endParaRPr lang="de-DE" b="1">
              <a:latin typeface="Arial Black" panose="020B0A04020102020204" pitchFamily="34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CE7E875E-FCC8-4852-8E6B-2E660EB3CC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2996" y="5859140"/>
            <a:ext cx="10906008" cy="497210"/>
          </a:xfrm>
        </p:spPr>
        <p:txBody>
          <a:bodyPr>
            <a:normAutofit/>
          </a:bodyPr>
          <a:lstStyle/>
          <a:p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DE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B713E3A-E194-45A7-AC25-9ED62236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091AE6C8-0746-4181-9D1A-630528BE7E3A}" type="datetime8">
              <a:rPr lang="de-DE" smtClean="0"/>
              <a:pPr>
                <a:spcAft>
                  <a:spcPts val="600"/>
                </a:spcAft>
              </a:pPr>
              <a:t>29.05.2018 11:25</a:t>
            </a:fld>
            <a:endParaRPr lang="de-DE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2C55DD6-1F2C-42EF-BE4C-60163FF40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/>
              <a:t>Thangaraj Mukara Dhakshinamoorthy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C0FEF9-4C9F-4DC2-B3B7-BB273E8CF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ellipse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3166C46C-78ED-4645-A305-B8F0068442E8}" type="slidenum">
              <a:rPr lang="de-DE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de-D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4506B0-1758-4676-8F0A-0E0F2276D60D}"/>
              </a:ext>
            </a:extLst>
          </p:cNvPr>
          <p:cNvSpPr txBox="1"/>
          <p:nvPr/>
        </p:nvSpPr>
        <p:spPr>
          <a:xfrm>
            <a:off x="3953715" y="4237324"/>
            <a:ext cx="4049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/>
              <a:t>S</a:t>
            </a:r>
            <a:r>
              <a:rPr lang="de-DE"/>
              <a:t>o</a:t>
            </a:r>
            <a:r>
              <a:rPr lang="en-DE"/>
              <a:t>l</a:t>
            </a:r>
            <a:r>
              <a:rPr lang="de-DE"/>
              <a:t>d</a:t>
            </a:r>
            <a:r>
              <a:rPr lang="en-DE"/>
              <a:t>ering </a:t>
            </a:r>
            <a:r>
              <a:rPr lang="de-DE"/>
              <a:t>o</a:t>
            </a:r>
            <a:r>
              <a:rPr lang="en-DE"/>
              <a:t>f </a:t>
            </a:r>
            <a:r>
              <a:rPr lang="de-DE"/>
              <a:t>R</a:t>
            </a:r>
            <a:r>
              <a:rPr lang="en-DE"/>
              <a:t>obot </a:t>
            </a:r>
            <a:r>
              <a:rPr lang="de-DE"/>
              <a:t>S</a:t>
            </a:r>
            <a:r>
              <a:rPr lang="en-DE"/>
              <a:t>h</a:t>
            </a:r>
            <a:r>
              <a:rPr lang="de-DE"/>
              <a:t>i</a:t>
            </a:r>
            <a:r>
              <a:rPr lang="en-DE"/>
              <a:t>eld (</a:t>
            </a:r>
            <a:r>
              <a:rPr lang="de-DE"/>
              <a:t>B</a:t>
            </a:r>
            <a:r>
              <a:rPr lang="en-DE"/>
              <a:t>y </a:t>
            </a:r>
            <a:r>
              <a:rPr lang="de-DE"/>
              <a:t>P</a:t>
            </a:r>
            <a:r>
              <a:rPr lang="en-DE"/>
              <a:t>r</a:t>
            </a:r>
            <a:r>
              <a:rPr lang="de-DE"/>
              <a:t>o</a:t>
            </a:r>
            <a:r>
              <a:rPr lang="en-DE"/>
              <a:t>f. </a:t>
            </a:r>
            <a:r>
              <a:rPr lang="de-DE"/>
              <a:t>S</a:t>
            </a:r>
            <a:r>
              <a:rPr lang="en-DE"/>
              <a:t>t</a:t>
            </a:r>
            <a:r>
              <a:rPr lang="de-DE"/>
              <a:t>a</a:t>
            </a:r>
            <a:r>
              <a:rPr lang="en-DE"/>
              <a:t>h</a:t>
            </a:r>
            <a:r>
              <a:rPr lang="de-DE"/>
              <a:t>l</a:t>
            </a:r>
            <a:r>
              <a:rPr lang="en-DE"/>
              <a:t>)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2653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556</Words>
  <Application>Microsoft Office PowerPoint</Application>
  <PresentationFormat>Widescreen</PresentationFormat>
  <Paragraphs>50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Arial Black</vt:lpstr>
      <vt:lpstr>Calibri</vt:lpstr>
      <vt:lpstr>Calibri Light</vt:lpstr>
      <vt:lpstr>Wingdings</vt:lpstr>
      <vt:lpstr>Office Theme</vt:lpstr>
      <vt:lpstr>SPRINT 3</vt:lpstr>
      <vt:lpstr>SPRINT 3</vt:lpstr>
      <vt:lpstr>SPRINT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Sprint1(PPT)</dc:title>
  <dc:creator>Thangaraj Mukara Dhakshinamoorthy</dc:creator>
  <dc:description>Completed Tasks</dc:description>
  <cp:lastModifiedBy>Thangaraj Mukara Dhakshinamoorthy</cp:lastModifiedBy>
  <cp:revision>61</cp:revision>
  <dcterms:created xsi:type="dcterms:W3CDTF">2018-03-13T13:04:14Z</dcterms:created>
  <dcterms:modified xsi:type="dcterms:W3CDTF">2018-05-29T09:25:17Z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">
    <vt:lpwstr>Sprint1(PPT)</vt:lpwstr>
  </property>
  <property fmtid="{D5CDD505-2E9C-101B-9397-08002B2CF9AE}" pid="3" name="SlideDescription">
    <vt:lpwstr>Completed Tasks</vt:lpwstr>
  </property>
</Properties>
</file>

<file path=docProps/thumbnail.jpeg>
</file>